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932367-8B1D-4846-827B-CB56731D1EC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778C65A-69BA-4C09-9F3B-8C7E0E7453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14478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Lucida Calligraphy" pitchFamily="66" charset="0"/>
              </a:rPr>
              <a:t>Sisters</a:t>
            </a:r>
            <a:endParaRPr lang="en-US" sz="66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7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724400" y="1447800"/>
            <a:ext cx="3124200" cy="3886200"/>
          </a:xfrm>
        </p:spPr>
        <p:txBody>
          <a:bodyPr>
            <a:normAutofit fontScale="92500"/>
          </a:bodyPr>
          <a:lstStyle/>
          <a:p>
            <a:r>
              <a:rPr lang="en-US" sz="3600" dirty="0" smtClean="0">
                <a:latin typeface="Lucida Calligraphy" pitchFamily="66" charset="0"/>
              </a:rPr>
              <a:t>Because even in my sleep, I search for you.</a:t>
            </a:r>
            <a:endParaRPr lang="en-US" sz="3600" dirty="0">
              <a:latin typeface="Lucida Calligraphy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3257550" cy="4343400"/>
          </a:xfrm>
        </p:spPr>
      </p:pic>
    </p:spTree>
    <p:extLst>
      <p:ext uri="{BB962C8B-B14F-4D97-AF65-F5344CB8AC3E}">
        <p14:creationId xmlns:p14="http://schemas.microsoft.com/office/powerpoint/2010/main" val="33692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44600"/>
            <a:ext cx="3124200" cy="4165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3695700" cy="2771775"/>
          </a:xfrm>
        </p:spPr>
      </p:pic>
      <p:sp>
        <p:nvSpPr>
          <p:cNvPr id="9" name="TextBox 8"/>
          <p:cNvSpPr txBox="1"/>
          <p:nvPr/>
        </p:nvSpPr>
        <p:spPr>
          <a:xfrm>
            <a:off x="4267200" y="4114800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Together we’ve endured stressful competitions, massive sunburns, and so much more.</a:t>
            </a:r>
            <a:endParaRPr lang="en-US" sz="20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3331271" cy="3733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3581400" cy="3581400"/>
          </a:xfrm>
        </p:spPr>
      </p:pic>
      <p:sp>
        <p:nvSpPr>
          <p:cNvPr id="7" name="TextBox 6"/>
          <p:cNvSpPr txBox="1"/>
          <p:nvPr/>
        </p:nvSpPr>
        <p:spPr>
          <a:xfrm>
            <a:off x="1118135" y="118542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And you do occasionally take pictures with me.</a:t>
            </a:r>
            <a:endParaRPr lang="en-US" sz="20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6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12595"/>
            <a:ext cx="3581400" cy="263892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4600"/>
            <a:ext cx="3543300" cy="2657475"/>
          </a:xfrm>
        </p:spPr>
      </p:pic>
      <p:sp>
        <p:nvSpPr>
          <p:cNvPr id="7" name="TextBox 6"/>
          <p:cNvSpPr txBox="1"/>
          <p:nvPr/>
        </p:nvSpPr>
        <p:spPr>
          <a:xfrm>
            <a:off x="1143000" y="11430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From the beginning to the end, I always have, and always will love you; because that’s what sisters do.</a:t>
            </a:r>
          </a:p>
        </p:txBody>
      </p:sp>
    </p:spTree>
    <p:extLst>
      <p:ext uri="{BB962C8B-B14F-4D97-AF65-F5344CB8AC3E}">
        <p14:creationId xmlns:p14="http://schemas.microsoft.com/office/powerpoint/2010/main" val="19501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4290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Lucida Calligraphy" pitchFamily="66" charset="0"/>
              </a:rPr>
              <a:t>My sister Ellie and I are two years apart, so this causes many fights. However, being close in age has allowed us to have a relationship that I value so much. She is my best friend and in many ways my saving grace. She’s always keeping me happy and trying to make me laugh. I don’t know where I would </a:t>
            </a:r>
            <a:r>
              <a:rPr lang="en-US" sz="2000" smtClean="0">
                <a:latin typeface="Lucida Calligraphy" pitchFamily="66" charset="0"/>
              </a:rPr>
              <a:t>be without her.</a:t>
            </a:r>
            <a:endParaRPr lang="en-US" sz="2000" dirty="0" smtClean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Lucida Calligraphy" pitchFamily="66" charset="0"/>
              </a:rPr>
              <a:t>Little sister,</a:t>
            </a:r>
          </a:p>
          <a:p>
            <a:pPr indent="0">
              <a:buNone/>
            </a:pPr>
            <a:r>
              <a:rPr lang="en-US" sz="3200" dirty="0" smtClean="0">
                <a:latin typeface="Lucida Calligraphy" pitchFamily="66" charset="0"/>
              </a:rPr>
              <a:t>You infuriate me sometimes. For example…</a:t>
            </a:r>
          </a:p>
        </p:txBody>
      </p:sp>
    </p:spTree>
    <p:extLst>
      <p:ext uri="{BB962C8B-B14F-4D97-AF65-F5344CB8AC3E}">
        <p14:creationId xmlns:p14="http://schemas.microsoft.com/office/powerpoint/2010/main" val="2976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57400"/>
            <a:ext cx="2406417" cy="35035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7400"/>
            <a:ext cx="2779960" cy="3429000"/>
          </a:xfrm>
        </p:spPr>
      </p:pic>
      <p:sp>
        <p:nvSpPr>
          <p:cNvPr id="7" name="TextBox 6"/>
          <p:cNvSpPr txBox="1"/>
          <p:nvPr/>
        </p:nvSpPr>
        <p:spPr>
          <a:xfrm>
            <a:off x="1371600" y="12192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When you post pictures of “your” puppy on Facebook, and he’s mine…</a:t>
            </a:r>
            <a:endParaRPr lang="en-US" sz="20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3657600" cy="36576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2286000"/>
            <a:ext cx="3124200" cy="3124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When you refuse to take pictures with me…</a:t>
            </a:r>
            <a:endParaRPr lang="en-US" sz="20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0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1" y="1752600"/>
            <a:ext cx="2919280" cy="391047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When you fire off bulls eye after bulls eye…</a:t>
            </a:r>
            <a:endParaRPr lang="en-US" sz="20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3505200" cy="3505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2895600" cy="3876754"/>
          </a:xfrm>
        </p:spPr>
      </p:pic>
      <p:sp>
        <p:nvSpPr>
          <p:cNvPr id="7" name="TextBox 6"/>
          <p:cNvSpPr txBox="1"/>
          <p:nvPr/>
        </p:nvSpPr>
        <p:spPr>
          <a:xfrm>
            <a:off x="1371600" y="11430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And no matter how hard I try, mine refuses to hit it.</a:t>
            </a:r>
            <a:endParaRPr lang="en-US" sz="20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4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2971800" cy="3962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0"/>
            <a:ext cx="2940285" cy="3936580"/>
          </a:xfrm>
        </p:spPr>
      </p:pic>
      <p:sp>
        <p:nvSpPr>
          <p:cNvPr id="7" name="TextBox 6"/>
          <p:cNvSpPr txBox="1"/>
          <p:nvPr/>
        </p:nvSpPr>
        <p:spPr>
          <a:xfrm>
            <a:off x="1219200" y="1066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Lucida Calligraphy" pitchFamily="66" charset="0"/>
              </a:rPr>
              <a:t>And though I spend my fall mornings in the woods, and you sleep in…</a:t>
            </a:r>
            <a:endParaRPr lang="en-US" sz="2000" dirty="0">
              <a:latin typeface="Lucida Calligraph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53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95801" y="1524000"/>
            <a:ext cx="3276600" cy="3657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Lucida Calligraphy" pitchFamily="66" charset="0"/>
              </a:rPr>
              <a:t>It’s clear that we are sisters.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2999"/>
            <a:ext cx="3200400" cy="4484771"/>
          </a:xfrm>
        </p:spPr>
      </p:pic>
    </p:spTree>
    <p:extLst>
      <p:ext uri="{BB962C8B-B14F-4D97-AF65-F5344CB8AC3E}">
        <p14:creationId xmlns:p14="http://schemas.microsoft.com/office/powerpoint/2010/main" val="219222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211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LCA_STUDENT_4</dc:creator>
  <cp:lastModifiedBy>LCA_STUDENT_5</cp:lastModifiedBy>
  <cp:revision>6</cp:revision>
  <dcterms:created xsi:type="dcterms:W3CDTF">2013-03-27T13:16:32Z</dcterms:created>
  <dcterms:modified xsi:type="dcterms:W3CDTF">2013-04-02T13:41:46Z</dcterms:modified>
</cp:coreProperties>
</file>