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F786BBC-6045-405F-B306-667EE27FD5E4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6B5E6A-0980-4BD6-811E-F4D6A473E5B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6BBC-6045-405F-B306-667EE27FD5E4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B5E6A-0980-4BD6-811E-F4D6A473E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6BBC-6045-405F-B306-667EE27FD5E4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6B5E6A-0980-4BD6-811E-F4D6A473E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6BBC-6045-405F-B306-667EE27FD5E4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B5E6A-0980-4BD6-811E-F4D6A473E5B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786BBC-6045-405F-B306-667EE27FD5E4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6B5E6A-0980-4BD6-811E-F4D6A473E5B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6BBC-6045-405F-B306-667EE27FD5E4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B5E6A-0980-4BD6-811E-F4D6A473E5B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6BBC-6045-405F-B306-667EE27FD5E4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B5E6A-0980-4BD6-811E-F4D6A473E5B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6BBC-6045-405F-B306-667EE27FD5E4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B5E6A-0980-4BD6-811E-F4D6A473E5B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6BBC-6045-405F-B306-667EE27FD5E4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B5E6A-0980-4BD6-811E-F4D6A473E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6BBC-6045-405F-B306-667EE27FD5E4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6B5E6A-0980-4BD6-811E-F4D6A473E5B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6BBC-6045-405F-B306-667EE27FD5E4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B5E6A-0980-4BD6-811E-F4D6A473E5B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5F786BBC-6045-405F-B306-667EE27FD5E4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86B5E6A-0980-4BD6-811E-F4D6A473E5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Harrison </a:t>
            </a:r>
            <a:r>
              <a:rPr lang="en-US" dirty="0" err="1" smtClean="0"/>
              <a:t>Fouch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Harrison’s Vacation to </a:t>
            </a:r>
            <a:r>
              <a:rPr lang="en-US" dirty="0" err="1" smtClean="0"/>
              <a:t>atlantic</a:t>
            </a:r>
            <a:r>
              <a:rPr lang="en-US" dirty="0" smtClean="0"/>
              <a:t> </a:t>
            </a:r>
            <a:r>
              <a:rPr lang="en-US" smtClean="0"/>
              <a:t>beach, north </a:t>
            </a:r>
            <a:r>
              <a:rPr lang="en-US" dirty="0" err="1" smtClean="0"/>
              <a:t>carolina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724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spring break, my family went on a vacation to Atlantic  Beach, North Carolina. We drove there and stayed from March 16</a:t>
            </a:r>
            <a:r>
              <a:rPr lang="en-US" baseline="30000" dirty="0" smtClean="0"/>
              <a:t>th</a:t>
            </a:r>
            <a:r>
              <a:rPr lang="en-US" dirty="0" smtClean="0"/>
              <a:t> to March 24</a:t>
            </a:r>
            <a:r>
              <a:rPr lang="en-US" baseline="30000" dirty="0" smtClean="0"/>
              <a:t>th</a:t>
            </a:r>
            <a:r>
              <a:rPr lang="en-US" dirty="0" smtClean="0"/>
              <a:t>. We ate at many different restaurants during our stay in Atlantic Beach, and I took pictures of most of the food I ate. All we did during our stay was eat, sleep, swim, and play cards. I enjoyed my stay at Atlantic Beach because it allowed me to relax.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8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438400"/>
            <a:ext cx="4043086" cy="303688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Hotel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2743200"/>
            <a:ext cx="3276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drove a little bit over halfway our first night on the trip. We stayed in a hotel near Winston-Salem, North Carolina.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636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676400"/>
            <a:ext cx="3529070" cy="47244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BIKER GANG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133600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morning after we stayed in the hotel, we continued our drive to Atlantic Beach. On our way there, we were surrounded by a biker gang.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193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209800"/>
            <a:ext cx="4240213" cy="318495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from our condo/road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590800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Once we arrived at our condo, we were treated to a wonderful view of the beach.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57" y="4114800"/>
            <a:ext cx="3429000" cy="25756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43400" y="56388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also enjoyed a great view of the ocean on the drive there.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321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1665697"/>
            <a:ext cx="2406650" cy="322180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905000"/>
            <a:ext cx="381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Once we arrived in Atlantic Beach, we ate at many different restaurants including Olive Garden, the Watermark Grill, and Amos Mosquitos.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429000"/>
            <a:ext cx="2324100" cy="31112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4" y="3736182"/>
            <a:ext cx="3324225" cy="249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230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599" y="1905000"/>
            <a:ext cx="2941963" cy="2209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continued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4225135"/>
            <a:ext cx="3505200" cy="26328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" y="18288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also ate at Outback Steakhouse and a Mexican restaurant called El </a:t>
            </a:r>
            <a:r>
              <a:rPr lang="en-US" dirty="0" err="1" smtClean="0"/>
              <a:t>Zarape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505200"/>
            <a:ext cx="2007070" cy="26868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14" y="2720493"/>
            <a:ext cx="2068286" cy="2768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997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enjoyed our stay at Atlantic Beach and plan to return as soon as possible, but we were glad to return home.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743200"/>
            <a:ext cx="3962400" cy="377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9231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48</TotalTime>
  <Words>257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Grid</vt:lpstr>
      <vt:lpstr>Harrison’s Vacation to atlantic beach, north carolina</vt:lpstr>
      <vt:lpstr>PowerPoint Presentation</vt:lpstr>
      <vt:lpstr>Hotel </vt:lpstr>
      <vt:lpstr>BIKER GANG</vt:lpstr>
      <vt:lpstr>View from our condo/road</vt:lpstr>
      <vt:lpstr>food</vt:lpstr>
      <vt:lpstr>Food continued</vt:lpstr>
      <vt:lpstr>end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Harrison’s Vacation to atlantic beach,north carolina</dc:title>
  <dc:creator>John Alan Daulton</dc:creator>
  <cp:lastModifiedBy>John Alan Daulton</cp:lastModifiedBy>
  <cp:revision>7</cp:revision>
  <dcterms:created xsi:type="dcterms:W3CDTF">2013-03-27T13:04:58Z</dcterms:created>
  <dcterms:modified xsi:type="dcterms:W3CDTF">2013-04-01T13:32:03Z</dcterms:modified>
</cp:coreProperties>
</file>