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A2EB-532F-48B3-AD15-3060D1A794F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51CC-DD4B-4090-8A78-467DFEED3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A2EB-532F-48B3-AD15-3060D1A794F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51CC-DD4B-4090-8A78-467DFEED3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A2EB-532F-48B3-AD15-3060D1A794F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51CC-DD4B-4090-8A78-467DFEED3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A2EB-532F-48B3-AD15-3060D1A794F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51CC-DD4B-4090-8A78-467DFEED3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A2EB-532F-48B3-AD15-3060D1A794F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51CC-DD4B-4090-8A78-467DFEED3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A2EB-532F-48B3-AD15-3060D1A794F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51CC-DD4B-4090-8A78-467DFEED3D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A2EB-532F-48B3-AD15-3060D1A794F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51CC-DD4B-4090-8A78-467DFEED3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A2EB-532F-48B3-AD15-3060D1A794F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51CC-DD4B-4090-8A78-467DFEED3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A2EB-532F-48B3-AD15-3060D1A794F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51CC-DD4B-4090-8A78-467DFEED3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A2EB-532F-48B3-AD15-3060D1A794F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4D51CC-DD4B-4090-8A78-467DFEED3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A2EB-532F-48B3-AD15-3060D1A794F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51CC-DD4B-4090-8A78-467DFEED3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A0BA2EB-532F-48B3-AD15-3060D1A794F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E4D51CC-DD4B-4090-8A78-467DFEED3D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97670" y="1933813"/>
            <a:ext cx="5648623" cy="1204306"/>
          </a:xfrm>
        </p:spPr>
        <p:txBody>
          <a:bodyPr/>
          <a:lstStyle/>
          <a:p>
            <a:r>
              <a:rPr lang="en-US" sz="6600" dirty="0" smtClean="0"/>
              <a:t>Having diabetes</a:t>
            </a:r>
            <a:r>
              <a:rPr lang="en-US" sz="2000" dirty="0" smtClean="0"/>
              <a:t> by: </a:t>
            </a:r>
            <a:r>
              <a:rPr lang="en-US" sz="2000" dirty="0" err="1" smtClean="0"/>
              <a:t>connor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4271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dorm I stayed in.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0138"/>
            <a:ext cx="8686800" cy="3852862"/>
          </a:xfrm>
        </p:spPr>
      </p:pic>
    </p:spTree>
    <p:extLst>
      <p:ext uri="{BB962C8B-B14F-4D97-AF65-F5344CB8AC3E}">
        <p14:creationId xmlns:p14="http://schemas.microsoft.com/office/powerpoint/2010/main" val="294104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meeting the first night.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0138"/>
            <a:ext cx="7543800" cy="3776662"/>
          </a:xfrm>
        </p:spPr>
      </p:pic>
    </p:spTree>
    <p:extLst>
      <p:ext uri="{BB962C8B-B14F-4D97-AF65-F5344CB8AC3E}">
        <p14:creationId xmlns:p14="http://schemas.microsoft.com/office/powerpoint/2010/main" val="233379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on the lake, we got wet.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00138"/>
            <a:ext cx="6781800" cy="3579812"/>
          </a:xfrm>
        </p:spPr>
      </p:pic>
    </p:spTree>
    <p:extLst>
      <p:ext uri="{BB962C8B-B14F-4D97-AF65-F5344CB8AC3E}">
        <p14:creationId xmlns:p14="http://schemas.microsoft.com/office/powerpoint/2010/main" val="413277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663440"/>
          </a:xfrm>
        </p:spPr>
        <p:txBody>
          <a:bodyPr/>
          <a:lstStyle/>
          <a:p>
            <a:r>
              <a:rPr lang="en-US" sz="9600" dirty="0" smtClean="0"/>
              <a:t>You got any questions?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521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914400"/>
            <a:ext cx="6724402" cy="4876799"/>
          </a:xfrm>
        </p:spPr>
        <p:txBody>
          <a:bodyPr/>
          <a:lstStyle/>
          <a:p>
            <a:r>
              <a:rPr lang="en-US" dirty="0" smtClean="0"/>
              <a:t>Diabetes is a common disease diagnosed as type 1 or type 2 type 1 is the kind I have. When you have type 1, you are required to give shots everyday along with checking your sugar, where as with having type 2 you just have to take medication and keep a check on  your health.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9140000">
            <a:off x="1103138" y="1771198"/>
            <a:ext cx="5212080" cy="1362603"/>
          </a:xfrm>
        </p:spPr>
        <p:txBody>
          <a:bodyPr/>
          <a:lstStyle/>
          <a:p>
            <a:r>
              <a:rPr lang="en-US" dirty="0" smtClean="0"/>
              <a:t>this is what I </a:t>
            </a:r>
            <a:r>
              <a:rPr lang="en-US" b="1" dirty="0" smtClean="0"/>
              <a:t>use to keep my readings</a:t>
            </a:r>
            <a:r>
              <a:rPr lang="en-US" dirty="0" smtClean="0"/>
              <a:t> </a:t>
            </a:r>
            <a:r>
              <a:rPr lang="en-US" b="1" dirty="0" smtClean="0"/>
              <a:t> in check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0363">
            <a:off x="3694628" y="2163687"/>
            <a:ext cx="4817145" cy="3524548"/>
          </a:xfrm>
        </p:spPr>
      </p:pic>
    </p:spTree>
    <p:extLst>
      <p:ext uri="{BB962C8B-B14F-4D97-AF65-F5344CB8AC3E}">
        <p14:creationId xmlns:p14="http://schemas.microsoft.com/office/powerpoint/2010/main" val="1307907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kit consists of a meter, test strips, lancets, and insulin.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68" y="1100138"/>
            <a:ext cx="5332888" cy="3579812"/>
          </a:xfrm>
        </p:spPr>
      </p:pic>
    </p:spTree>
    <p:extLst>
      <p:ext uri="{BB962C8B-B14F-4D97-AF65-F5344CB8AC3E}">
        <p14:creationId xmlns:p14="http://schemas.microsoft.com/office/powerpoint/2010/main" val="59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my </a:t>
            </a:r>
            <a:r>
              <a:rPr lang="en-US" smtClean="0"/>
              <a:t>insulin pump.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68" y="1100138"/>
            <a:ext cx="5332888" cy="3579812"/>
          </a:xfrm>
        </p:spPr>
      </p:pic>
    </p:spTree>
    <p:extLst>
      <p:ext uri="{BB962C8B-B14F-4D97-AF65-F5344CB8AC3E}">
        <p14:creationId xmlns:p14="http://schemas.microsoft.com/office/powerpoint/2010/main" val="16672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89728" y="2033302"/>
            <a:ext cx="5212080" cy="1089427"/>
          </a:xfrm>
        </p:spPr>
        <p:txBody>
          <a:bodyPr/>
          <a:lstStyle/>
          <a:p>
            <a:r>
              <a:rPr lang="en-US" dirty="0" smtClean="0"/>
              <a:t>This is my meter that I use to check my sugar. (it’s awesome)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82" y="2895600"/>
            <a:ext cx="4570318" cy="3581400"/>
          </a:xfrm>
        </p:spPr>
      </p:pic>
    </p:spTree>
    <p:extLst>
      <p:ext uri="{BB962C8B-B14F-4D97-AF65-F5344CB8AC3E}">
        <p14:creationId xmlns:p14="http://schemas.microsoft.com/office/powerpoint/2010/main" val="41858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This is me checking my sugar.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0138"/>
            <a:ext cx="7543800" cy="3929062"/>
          </a:xfrm>
        </p:spPr>
      </p:pic>
    </p:spTree>
    <p:extLst>
      <p:ext uri="{BB962C8B-B14F-4D97-AF65-F5344CB8AC3E}">
        <p14:creationId xmlns:p14="http://schemas.microsoft.com/office/powerpoint/2010/main" val="7111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my </a:t>
            </a:r>
            <a:r>
              <a:rPr lang="en-US" dirty="0" err="1" smtClean="0"/>
              <a:t>novolog</a:t>
            </a:r>
            <a:r>
              <a:rPr lang="en-US" dirty="0" smtClean="0"/>
              <a:t>(insulin) and my syringe that I give my shots with.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543800" cy="3810000"/>
          </a:xfrm>
        </p:spPr>
      </p:pic>
    </p:spTree>
    <p:extLst>
      <p:ext uri="{BB962C8B-B14F-4D97-AF65-F5344CB8AC3E}">
        <p14:creationId xmlns:p14="http://schemas.microsoft.com/office/powerpoint/2010/main" val="269110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19140000">
            <a:off x="896116" y="1700864"/>
            <a:ext cx="5648623" cy="1445151"/>
          </a:xfrm>
        </p:spPr>
        <p:txBody>
          <a:bodyPr/>
          <a:lstStyle/>
          <a:p>
            <a:r>
              <a:rPr lang="en-US" sz="5400" dirty="0" smtClean="0"/>
              <a:t>Diabetes camp!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90321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216</TotalTime>
  <Words>165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Having diabetes by: connor</vt:lpstr>
      <vt:lpstr>Diabetes is a common disease diagnosed as type 1 or type 2 type 1 is the kind I have. When you have type 1, you are required to give shots everyday along with checking your sugar, where as with having type 2 you just have to take medication and keep a check on  your health.</vt:lpstr>
      <vt:lpstr>this is what I use to keep my readings  in check</vt:lpstr>
      <vt:lpstr>My kit consists of a meter, test strips, lancets, and insulin.</vt:lpstr>
      <vt:lpstr>This is my insulin pump.</vt:lpstr>
      <vt:lpstr>This is my meter that I use to check my sugar. (it’s awesome)</vt:lpstr>
      <vt:lpstr>This is me checking my sugar.</vt:lpstr>
      <vt:lpstr>This is my novolog(insulin) and my syringe that I give my shots with.</vt:lpstr>
      <vt:lpstr>Diabetes camp!</vt:lpstr>
      <vt:lpstr>This is the dorm I stayed in.</vt:lpstr>
      <vt:lpstr>Camp meeting the first night.</vt:lpstr>
      <vt:lpstr>day on the lake, we got wet. </vt:lpstr>
      <vt:lpstr>You got any 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dc:creator>LCA_STUDENT_15</dc:creator>
  <cp:lastModifiedBy>LCA_STUDENT_15</cp:lastModifiedBy>
  <cp:revision>19</cp:revision>
  <dcterms:created xsi:type="dcterms:W3CDTF">2013-03-27T13:04:54Z</dcterms:created>
  <dcterms:modified xsi:type="dcterms:W3CDTF">2013-04-03T13:51:54Z</dcterms:modified>
</cp:coreProperties>
</file>