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1D9792-3E3E-4535-87C5-BBCA3B4CD1B4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8E81-15EC-4CF1-A402-8846E481C9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2127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B78E81-15EC-4CF1-A402-8846E481C9E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8920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72FB13A-9A60-4EC5-93E8-0FF0872D2D7C}" type="datetimeFigureOut">
              <a:rPr lang="en-US" smtClean="0"/>
              <a:t>4/2/2013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776BBAC7-941B-4534-B1F1-64055C36732F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Summer 2012			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5800" dirty="0" smtClean="0"/>
              <a:t>Tyler Lambert</a:t>
            </a:r>
            <a:r>
              <a:rPr lang="en-US" sz="8800" dirty="0" smtClean="0"/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47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86"/>
    </mc:Choice>
    <mc:Fallback xmlns="">
      <p:transition spd="slow" advTm="30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This is the church at </a:t>
            </a:r>
            <a:r>
              <a:rPr lang="en-US" sz="3200" dirty="0" smtClean="0"/>
              <a:t>Jamestown. Jamestown was the first settlement.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90355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This is an replica of an old house. In 2007 Queen Elisabeth the one in office </a:t>
            </a:r>
            <a:r>
              <a:rPr lang="en-US" sz="3200" dirty="0" smtClean="0"/>
              <a:t>now went to visit Jamestown.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95490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685801"/>
            <a:ext cx="7391400" cy="5333999"/>
          </a:xfrm>
        </p:spPr>
        <p:txBody>
          <a:bodyPr/>
          <a:lstStyle/>
          <a:p>
            <a:r>
              <a:rPr lang="en-US" dirty="0" smtClean="0"/>
              <a:t>I use to live in D.C.. In 8</a:t>
            </a:r>
            <a:r>
              <a:rPr lang="en-US" baseline="30000" dirty="0" smtClean="0"/>
              <a:t>th</a:t>
            </a:r>
            <a:r>
              <a:rPr lang="en-US" dirty="0" smtClean="0"/>
              <a:t> grade we went there. </a:t>
            </a:r>
            <a:r>
              <a:rPr lang="en-US" dirty="0"/>
              <a:t>I</a:t>
            </a:r>
            <a:r>
              <a:rPr lang="en-US" dirty="0" smtClean="0"/>
              <a:t>t was with Simons Middle School in Fleming County, Kentucky. I did and did not </a:t>
            </a:r>
            <a:r>
              <a:rPr lang="en-US" dirty="0" smtClean="0"/>
              <a:t>enjoy the trip , </a:t>
            </a:r>
            <a:r>
              <a:rPr lang="en-US" dirty="0" smtClean="0"/>
              <a:t>because in D.C. we almost had </a:t>
            </a:r>
            <a:r>
              <a:rPr lang="en-US" dirty="0" smtClean="0"/>
              <a:t>three </a:t>
            </a:r>
            <a:r>
              <a:rPr lang="en-US" dirty="0" smtClean="0"/>
              <a:t>people </a:t>
            </a:r>
            <a:r>
              <a:rPr lang="en-US" dirty="0" smtClean="0"/>
              <a:t>arrested </a:t>
            </a:r>
            <a:r>
              <a:rPr lang="en-US" dirty="0" smtClean="0"/>
              <a:t>and </a:t>
            </a:r>
            <a:r>
              <a:rPr lang="en-US" dirty="0" smtClean="0"/>
              <a:t>one </a:t>
            </a:r>
            <a:r>
              <a:rPr lang="en-US" dirty="0" smtClean="0"/>
              <a:t>kicked out of school. But the beach was nice until my phone got wet and </a:t>
            </a:r>
            <a:r>
              <a:rPr lang="en-US" dirty="0" smtClean="0"/>
              <a:t>was damaged. </a:t>
            </a:r>
            <a:r>
              <a:rPr lang="en-US" dirty="0" smtClean="0"/>
              <a:t>In </a:t>
            </a:r>
            <a:r>
              <a:rPr lang="en-US" dirty="0" smtClean="0"/>
              <a:t>D.C. we </a:t>
            </a:r>
            <a:r>
              <a:rPr lang="en-US" dirty="0" smtClean="0"/>
              <a:t>did nothing </a:t>
            </a:r>
            <a:r>
              <a:rPr lang="en-US" dirty="0" smtClean="0"/>
              <a:t>fun, but I liked the beach. </a:t>
            </a:r>
            <a:r>
              <a:rPr lang="en-US" dirty="0" smtClean="0"/>
              <a:t>How I got  to D.C. was in a tour bus and </a:t>
            </a:r>
            <a:r>
              <a:rPr lang="en-US" dirty="0" smtClean="0"/>
              <a:t>we drove to the beach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0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This is at Arlington Cemetery, this is where they have some events. Under the stage they have apartments for the changing of the guards and their families.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46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This is Mt. Vernon, home of George Washgtion our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President.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1930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This is a view from the Chesapeake Bay </a:t>
            </a:r>
            <a:r>
              <a:rPr lang="en-US" sz="3200" dirty="0" smtClean="0"/>
              <a:t>bridge. We drove under water three times to get to the end of it.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3572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5029200"/>
            <a:ext cx="7543800" cy="914400"/>
          </a:xfrm>
        </p:spPr>
        <p:txBody>
          <a:bodyPr/>
          <a:lstStyle/>
          <a:p>
            <a:r>
              <a:rPr lang="en-US" sz="3600" dirty="0" smtClean="0"/>
              <a:t>This is a view from the cruise we took this summer</a:t>
            </a:r>
            <a:r>
              <a:rPr lang="en-US" sz="3600" dirty="0" smtClean="0"/>
              <a:t>. We took two cruises.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8127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5257800"/>
            <a:ext cx="7543800" cy="914400"/>
          </a:xfrm>
        </p:spPr>
        <p:txBody>
          <a:bodyPr/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This is at </a:t>
            </a:r>
            <a:r>
              <a:rPr lang="en-US" sz="3200" dirty="0" smtClean="0"/>
              <a:t>Norfolk. </a:t>
            </a:r>
            <a:r>
              <a:rPr lang="en-US" sz="3200" dirty="0"/>
              <a:t>T</a:t>
            </a:r>
            <a:r>
              <a:rPr lang="en-US" sz="3200" dirty="0" smtClean="0"/>
              <a:t>his </a:t>
            </a:r>
            <a:r>
              <a:rPr lang="en-US" sz="3200" dirty="0" smtClean="0"/>
              <a:t>ship is the USS </a:t>
            </a:r>
            <a:r>
              <a:rPr lang="en-US" sz="3200" dirty="0" smtClean="0"/>
              <a:t>Wisconsin. </a:t>
            </a:r>
            <a:r>
              <a:rPr lang="en-US" sz="3200" dirty="0"/>
              <a:t>I</a:t>
            </a:r>
            <a:r>
              <a:rPr lang="en-US" sz="3200" dirty="0" smtClean="0"/>
              <a:t>t </a:t>
            </a:r>
            <a:r>
              <a:rPr lang="en-US" sz="3200" dirty="0" smtClean="0"/>
              <a:t>is </a:t>
            </a:r>
            <a:r>
              <a:rPr lang="en-US" sz="3200" dirty="0" smtClean="0"/>
              <a:t>now </a:t>
            </a:r>
            <a:r>
              <a:rPr lang="en-US" sz="3200" dirty="0" smtClean="0"/>
              <a:t>at Norfolk </a:t>
            </a:r>
            <a:r>
              <a:rPr lang="en-US" sz="3200" dirty="0" smtClean="0"/>
              <a:t>for </a:t>
            </a:r>
            <a:r>
              <a:rPr lang="en-US" sz="3200" dirty="0" smtClean="0"/>
              <a:t>people to tour.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01227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This is one of the ships that we saw during our </a:t>
            </a:r>
            <a:r>
              <a:rPr lang="en-US" sz="3200" dirty="0" smtClean="0"/>
              <a:t>cruise. This </a:t>
            </a:r>
            <a:r>
              <a:rPr lang="en-US" sz="3200" dirty="0" smtClean="0"/>
              <a:t>ship is </a:t>
            </a:r>
            <a:r>
              <a:rPr lang="en-US" sz="3200" dirty="0"/>
              <a:t>the </a:t>
            </a:r>
            <a:r>
              <a:rPr lang="en-US" sz="3200" dirty="0" smtClean="0"/>
              <a:t>USS George W. Bush. 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713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685800"/>
            <a:ext cx="4876800" cy="365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We also saw this other to ship during the cruise.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376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95</TotalTime>
  <Words>259</Words>
  <Application>Microsoft Office PowerPoint</Application>
  <PresentationFormat>On-screen Show (4:3)</PresentationFormat>
  <Paragraphs>13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Elemental</vt:lpstr>
      <vt:lpstr>Summer 2012   </vt:lpstr>
      <vt:lpstr>PowerPoint Presentation</vt:lpstr>
      <vt:lpstr>This is at Arlington Cemetery, this is where they have some events. Under the stage they have apartments for the changing of the guards and their families.</vt:lpstr>
      <vt:lpstr>This is Mt. Vernon, home of George Washgtion our 1st President. </vt:lpstr>
      <vt:lpstr>This is a view from the Chesapeake Bay bridge. We drove under water three times to get to the end of it.</vt:lpstr>
      <vt:lpstr>This is a view from the cruise we took this summer. We took two cruises.</vt:lpstr>
      <vt:lpstr> This is at Norfolk. This ship is the USS Wisconsin. It is now at Norfolk for people to tour.  </vt:lpstr>
      <vt:lpstr>This is one of the ships that we saw during our cruise. This ship is the USS George W. Bush.  </vt:lpstr>
      <vt:lpstr>We also saw this other to ship during the cruise.</vt:lpstr>
      <vt:lpstr>This is the church at Jamestown. Jamestown was the first settlement.</vt:lpstr>
      <vt:lpstr>This is an replica of an old house. In 2007 Queen Elisabeth the one in office now went to visit Jamestown.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Summer 2012</dc:title>
  <dc:creator>LCA_STUDENT_2</dc:creator>
  <cp:lastModifiedBy>LCA_STUDENT_2</cp:lastModifiedBy>
  <cp:revision>11</cp:revision>
  <dcterms:created xsi:type="dcterms:W3CDTF">2013-03-27T13:16:00Z</dcterms:created>
  <dcterms:modified xsi:type="dcterms:W3CDTF">2013-04-02T13:34:52Z</dcterms:modified>
</cp:coreProperties>
</file>