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CCFF"/>
    <a:srgbClr val="1909E9"/>
    <a:srgbClr val="D7134B"/>
    <a:srgbClr val="602D8B"/>
    <a:srgbClr val="0000FF"/>
    <a:srgbClr val="B1E119"/>
    <a:srgbClr val="66FF33"/>
    <a:srgbClr val="78479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F5A5870-E35C-4DB8-A8CC-03713E205757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FEEEB5-2BA0-46A9-9297-4A5128C4D33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3952" y="5105400"/>
            <a:ext cx="6480048" cy="17526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rgbClr val="33CCFF"/>
                  </a:solidFill>
                </a:ln>
                <a:solidFill>
                  <a:srgbClr val="FF0066"/>
                </a:solidFill>
              </a:rPr>
              <a:t>By: Kiley Smith </a:t>
            </a:r>
            <a:endParaRPr lang="en-US" dirty="0">
              <a:ln>
                <a:solidFill>
                  <a:srgbClr val="33CCFF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33400"/>
            <a:ext cx="6480048" cy="2301240"/>
          </a:xfrm>
        </p:spPr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rgbClr val="D7134B"/>
                </a:solidFill>
                <a:latin typeface="Century Gothic" pitchFamily="34" charset="0"/>
              </a:rPr>
              <a:t>Things I like!</a:t>
            </a:r>
            <a:endParaRPr lang="en-US" sz="7200" dirty="0">
              <a:solidFill>
                <a:srgbClr val="D7134B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467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602D8B"/>
                </a:solidFill>
                <a:latin typeface="Candara" pitchFamily="34" charset="0"/>
              </a:rPr>
              <a:t>Bath &amp; Body Works Hand Sanitizers! </a:t>
            </a:r>
            <a:endParaRPr lang="en-US" sz="5400" dirty="0">
              <a:solidFill>
                <a:srgbClr val="602D8B"/>
              </a:solidFill>
              <a:latin typeface="Candar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4312708" cy="3234531"/>
          </a:xfrm>
        </p:spPr>
      </p:pic>
      <p:sp>
        <p:nvSpPr>
          <p:cNvPr id="5" name="TextBox 4"/>
          <p:cNvSpPr txBox="1"/>
          <p:nvPr/>
        </p:nvSpPr>
        <p:spPr>
          <a:xfrm>
            <a:off x="4724400" y="281940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 like Bath &amp; Body Works hand sanitizers because they come in all kinds of pretty scents!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63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1909E9"/>
                </a:solidFill>
                <a:latin typeface="Comic Sans MS" pitchFamily="66" charset="0"/>
              </a:rPr>
              <a:t>Chase!!!!(: &lt;3</a:t>
            </a:r>
            <a:endParaRPr lang="en-US" sz="6600" dirty="0">
              <a:solidFill>
                <a:srgbClr val="1909E9"/>
              </a:solidFill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4343400" cy="2443163"/>
          </a:xfrm>
        </p:spPr>
      </p:pic>
      <p:sp>
        <p:nvSpPr>
          <p:cNvPr id="5" name="TextBox 4"/>
          <p:cNvSpPr txBox="1"/>
          <p:nvPr/>
        </p:nvSpPr>
        <p:spPr>
          <a:xfrm>
            <a:off x="4635366" y="35052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 like Chase because he is really nice and special!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7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829" y="1676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	</a:t>
            </a:r>
            <a:r>
              <a:rPr lang="en-US" sz="2400" dirty="0" smtClean="0">
                <a:ln>
                  <a:solidFill>
                    <a:srgbClr val="33CCFF"/>
                  </a:solidFill>
                </a:ln>
                <a:solidFill>
                  <a:srgbClr val="FF0066"/>
                </a:solidFill>
                <a:latin typeface="Berlin Sans FB" pitchFamily="34" charset="0"/>
                <a:cs typeface="Andalus" pitchFamily="18" charset="-78"/>
              </a:rPr>
              <a:t>My name is Kiley Smith. I am a 14 year old freshman at Lakeside Christian Academy. This is my first year at this school. I have a younger brother named Hunter. And am a member of a family of four. I don’t really play any sports currently, I prefer to focus on academics. This is part of the reason I chose to do this photo essay on things that I like, because there isn’t much about me to tell about. I like a lot of things, but these are just a few of my favorites.  </a:t>
            </a:r>
            <a:endParaRPr lang="en-US" sz="2400" dirty="0">
              <a:ln>
                <a:solidFill>
                  <a:srgbClr val="33CCFF"/>
                </a:solidFill>
              </a:ln>
              <a:solidFill>
                <a:srgbClr val="FF0066"/>
              </a:solidFill>
              <a:latin typeface="Berlin Sans FB" pitchFamily="34" charset="0"/>
              <a:cs typeface="Andalus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533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FF0066"/>
                  </a:solidFill>
                </a:ln>
                <a:solidFill>
                  <a:srgbClr val="33CCFF"/>
                </a:solidFill>
                <a:latin typeface="Berlin Sans FB" pitchFamily="34" charset="0"/>
                <a:cs typeface="Andalus" pitchFamily="18" charset="-78"/>
              </a:rPr>
              <a:t>Me!!!</a:t>
            </a:r>
            <a:endParaRPr lang="en-US" sz="5400" dirty="0">
              <a:ln>
                <a:solidFill>
                  <a:srgbClr val="FF0066"/>
                </a:solidFill>
              </a:ln>
              <a:solidFill>
                <a:srgbClr val="33CCFF"/>
              </a:solidFill>
              <a:latin typeface="Berlin Sans FB" pitchFamily="34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44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33CCFF"/>
                </a:solidFill>
                <a:latin typeface="Baskerville Old Face" pitchFamily="18" charset="0"/>
              </a:rPr>
              <a:t>Snow!</a:t>
            </a:r>
            <a:endParaRPr lang="en-US" sz="7200" dirty="0">
              <a:solidFill>
                <a:srgbClr val="33CCFF"/>
              </a:solidFill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3166" y="1521372"/>
            <a:ext cx="3124200" cy="51054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3200" dirty="0" smtClean="0"/>
              <a:t>*Snow is exciting to me because it is so pretty </a:t>
            </a:r>
            <a:r>
              <a:rPr lang="en-US" sz="3200" dirty="0"/>
              <a:t>and </a:t>
            </a:r>
            <a:r>
              <a:rPr lang="en-US" sz="3200" dirty="0" smtClean="0"/>
              <a:t>delicate! </a:t>
            </a:r>
            <a:endParaRPr lang="en-US" sz="3200" dirty="0"/>
          </a:p>
        </p:txBody>
      </p:sp>
      <p:pic>
        <p:nvPicPr>
          <p:cNvPr id="1026" name="Picture 2" descr="C:\Users\LCA_STUDENT_6_2\Desktop\kiley photo essay\DSCF3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1600199"/>
            <a:ext cx="5689601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784793"/>
                </a:solidFill>
                <a:latin typeface="DotumChe" pitchFamily="49" charset="-127"/>
                <a:ea typeface="DotumChe" pitchFamily="49" charset="-127"/>
              </a:rPr>
              <a:t>Finger Nail Polish!</a:t>
            </a:r>
            <a:endParaRPr lang="en-US" sz="6000" dirty="0">
              <a:solidFill>
                <a:srgbClr val="784793"/>
              </a:solidFill>
              <a:latin typeface="DotumChe" pitchFamily="49" charset="-127"/>
              <a:ea typeface="DotumChe" pitchFamily="49" charset="-12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5526617" cy="4144963"/>
          </a:xfrm>
        </p:spPr>
      </p:pic>
      <p:sp>
        <p:nvSpPr>
          <p:cNvPr id="7" name="TextBox 6"/>
          <p:cNvSpPr txBox="1"/>
          <p:nvPr/>
        </p:nvSpPr>
        <p:spPr>
          <a:xfrm>
            <a:off x="5943600" y="1752600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 enjoy finger nail polish because there are so many different variations of colors!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76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66FF33"/>
                </a:solidFill>
                <a:latin typeface="Arial Narrow" pitchFamily="34" charset="0"/>
              </a:rPr>
              <a:t>The Number 7!</a:t>
            </a:r>
            <a:endParaRPr lang="en-US" sz="6000" dirty="0">
              <a:solidFill>
                <a:srgbClr val="66FF33"/>
              </a:solidFill>
              <a:latin typeface="Arial Narrow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4" y="2438400"/>
            <a:ext cx="4612217" cy="3352800"/>
          </a:xfrm>
        </p:spPr>
      </p:pic>
      <p:sp>
        <p:nvSpPr>
          <p:cNvPr id="7" name="TextBox 6"/>
          <p:cNvSpPr txBox="1"/>
          <p:nvPr/>
        </p:nvSpPr>
        <p:spPr>
          <a:xfrm>
            <a:off x="4842641" y="23622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 like the number seven because it is cool and different! Also because it is an upside down backwards “L”!(: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55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66"/>
                </a:solidFill>
              </a:rPr>
              <a:t>Money!</a:t>
            </a:r>
            <a:endParaRPr lang="en-US" sz="6000" dirty="0">
              <a:solidFill>
                <a:srgbClr val="FF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917017" cy="3687763"/>
          </a:xfrm>
        </p:spPr>
      </p:pic>
      <p:sp>
        <p:nvSpPr>
          <p:cNvPr id="5" name="TextBox 4"/>
          <p:cNvSpPr txBox="1"/>
          <p:nvPr/>
        </p:nvSpPr>
        <p:spPr>
          <a:xfrm>
            <a:off x="5181600" y="2057400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 like money because I'm pretty sure everyone does!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5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B1E119"/>
                </a:solidFill>
                <a:latin typeface="Cooper Black" pitchFamily="18" charset="0"/>
              </a:rPr>
              <a:t>Stuffed Animals!</a:t>
            </a:r>
            <a:endParaRPr lang="en-US" sz="6000" dirty="0">
              <a:solidFill>
                <a:srgbClr val="B1E119"/>
              </a:solidFill>
              <a:latin typeface="Cooper Black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541308" cy="3405981"/>
          </a:xfrm>
        </p:spPr>
      </p:pic>
      <p:sp>
        <p:nvSpPr>
          <p:cNvPr id="5" name="TextBox 4"/>
          <p:cNvSpPr txBox="1"/>
          <p:nvPr/>
        </p:nvSpPr>
        <p:spPr>
          <a:xfrm>
            <a:off x="4876800" y="2632841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 like stuffed animals because they are really  cozy and cute! &lt;3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28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467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The Color Blue!</a:t>
            </a:r>
            <a:endParaRPr lang="en-US" sz="600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4465108" cy="3348831"/>
          </a:xfrm>
        </p:spPr>
      </p:pic>
      <p:sp>
        <p:nvSpPr>
          <p:cNvPr id="5" name="TextBox 4"/>
          <p:cNvSpPr txBox="1"/>
          <p:nvPr/>
        </p:nvSpPr>
        <p:spPr>
          <a:xfrm>
            <a:off x="4648200" y="259080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 like the color blue because it is calm and not too girly!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24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Toms!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4388908" cy="3291681"/>
          </a:xfrm>
        </p:spPr>
      </p:pic>
      <p:sp>
        <p:nvSpPr>
          <p:cNvPr id="5" name="TextBox 4"/>
          <p:cNvSpPr txBox="1"/>
          <p:nvPr/>
        </p:nvSpPr>
        <p:spPr>
          <a:xfrm>
            <a:off x="4648200" y="2822028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 like Toms because they are cute!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5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134</TotalTime>
  <Words>177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Things I like!</vt:lpstr>
      <vt:lpstr>PowerPoint Presentation</vt:lpstr>
      <vt:lpstr>Snow!</vt:lpstr>
      <vt:lpstr>Finger Nail Polish!</vt:lpstr>
      <vt:lpstr>The Number 7!</vt:lpstr>
      <vt:lpstr>Money!</vt:lpstr>
      <vt:lpstr>Stuffed Animals!</vt:lpstr>
      <vt:lpstr>The Color Blue!</vt:lpstr>
      <vt:lpstr>Toms!</vt:lpstr>
      <vt:lpstr>Bath &amp; Body Works Hand Sanitizers! </vt:lpstr>
      <vt:lpstr>Chase!!!!(: &lt;3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LCA_STUDENT_6</dc:creator>
  <cp:lastModifiedBy>LCA_STUDENT_6</cp:lastModifiedBy>
  <cp:revision>13</cp:revision>
  <dcterms:created xsi:type="dcterms:W3CDTF">2013-03-27T13:11:11Z</dcterms:created>
  <dcterms:modified xsi:type="dcterms:W3CDTF">2013-04-02T13:44:05Z</dcterms:modified>
</cp:coreProperties>
</file>